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PT Sans Narrow"/>
      <p:regular r:id="rId26"/>
      <p:bold r:id="rId27"/>
    </p:embeddedFont>
    <p:embeddedFont>
      <p:font typeface="Maven Pro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avenPro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842d9853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842d9853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42d9853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42d9853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842d9853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842d9853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6c42f0b9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6c42f0b9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6ae31ec58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6ae31ec58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6b8dc0b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6b8dc0b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6ae31ec58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6ae31ec58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6b8dc0b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6b8dc0b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6b8dc0b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6b8dc0b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6c42f0b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6c42f0b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842d985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842d98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2137225" y="2850053"/>
            <a:ext cx="48705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Nijiati Abulizi,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Kulaphong Jitareerat,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Craig Adlam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" name="Google Shape;67;p13"/>
          <p:cNvSpPr txBox="1"/>
          <p:nvPr>
            <p:ph type="ctrTitle"/>
          </p:nvPr>
        </p:nvSpPr>
        <p:spPr>
          <a:xfrm>
            <a:off x="1004150" y="1659776"/>
            <a:ext cx="71367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YelpViz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050650" y="4147725"/>
            <a:ext cx="6993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GitHub : https://github.com/kulaphongj/yelp_api_wrapper.git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311700" y="91175"/>
            <a:ext cx="8520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Contribution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25" y="2031200"/>
            <a:ext cx="4363648" cy="2921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2"/>
          <p:cNvSpPr txBox="1"/>
          <p:nvPr/>
        </p:nvSpPr>
        <p:spPr>
          <a:xfrm>
            <a:off x="152400" y="896675"/>
            <a:ext cx="6886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2328"/>
                </a:solidFill>
                <a:highlight>
                  <a:srgbClr val="FFFFFF"/>
                </a:highlight>
              </a:rPr>
              <a:t>Nijiati Abulizi: create_word_cloud, get_all_businesses, search_businesses; presentation material</a:t>
            </a:r>
            <a:endParaRPr sz="11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2328"/>
                </a:solidFill>
                <a:highlight>
                  <a:srgbClr val="FFFFFF"/>
                </a:highlight>
              </a:rPr>
              <a:t>Kulaphong Jitareerat: create_geo_heatmap; GitHub Action, R package build</a:t>
            </a:r>
            <a:endParaRPr sz="11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1F2328"/>
                </a:solidFill>
                <a:highlight>
                  <a:srgbClr val="FFFFFF"/>
                </a:highlight>
              </a:rPr>
              <a:t>Craig Adlam: analyze_cities, analyze_business_sectors; README</a:t>
            </a:r>
            <a:endParaRPr sz="11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275" y="1519475"/>
            <a:ext cx="3395349" cy="34329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311700" y="2169000"/>
            <a:ext cx="8520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Demonstration Time!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311700" y="2169000"/>
            <a:ext cx="8520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Thank You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>
                <a:solidFill>
                  <a:schemeClr val="accent1"/>
                </a:solidFill>
              </a:rPr>
              <a:t>Project Focus</a:t>
            </a:r>
            <a:endParaRPr sz="3777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990"/>
              <a:buNone/>
            </a:pPr>
            <a:r>
              <a:rPr b="0" lang="en" sz="377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Engaging visualization of business-related information</a:t>
            </a:r>
            <a:endParaRPr sz="1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1205725" y="509650"/>
            <a:ext cx="59373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</a:t>
            </a:r>
            <a:r>
              <a:rPr lang="en"/>
              <a:t> API Description and Sample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928200" y="1521675"/>
            <a:ext cx="36438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 Features of API:</a:t>
            </a:r>
            <a:endParaRPr b="1" sz="28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8603" lvl="0" marL="45720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Business Search:</a:t>
            </a:r>
            <a:r>
              <a:rPr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Filter by type and location.</a:t>
            </a:r>
            <a:endParaRPr sz="28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860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Reviews:</a:t>
            </a:r>
            <a:r>
              <a:rPr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Access ratings and reviews.</a:t>
            </a:r>
            <a:endParaRPr sz="28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860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Business Details:</a:t>
            </a:r>
            <a:r>
              <a:rPr lang="en" sz="28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Get comprehensive business information, photos, and transactions.</a:t>
            </a:r>
            <a:endParaRPr sz="28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25" y="3149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600" y="1764725"/>
            <a:ext cx="3354851" cy="24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028475" y="1441113"/>
            <a:ext cx="3329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Sample API Data: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74976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r>
              <a:rPr lang="en"/>
              <a:t> 1: Search Businesses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935100" y="1152425"/>
            <a:ext cx="7273800" cy="24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-2286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14285"/>
              <a:buFont typeface="Roboto"/>
              <a:buNone/>
            </a:pPr>
            <a:r>
              <a:t/>
            </a:r>
            <a:endParaRPr b="1" sz="1050">
              <a:solidFill>
                <a:srgbClr val="37415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20"/>
              <a:buFont typeface="Maven Pro"/>
              <a:buNone/>
            </a:pPr>
            <a:r>
              <a:rPr b="1" lang="en" sz="46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Purpose</a:t>
            </a:r>
            <a:r>
              <a:rPr lang="en" sz="393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Simplify Yelp business searches and data gathering.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aven Pro"/>
              <a:buNone/>
            </a:pPr>
            <a:r>
              <a:t/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b="1" lang="en" sz="464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1. search_businesses:(up to 50 entries)</a:t>
            </a:r>
            <a:endParaRPr b="1" sz="4641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Purpose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Targeted Yelp search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Params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api_key, location, business_type, keyword, offset, limit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Function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Fetches Yelp business listings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None/>
            </a:pPr>
            <a:r>
              <a:rPr b="1" lang="en" sz="464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2. get_all_businesses: (necessary to get more than 50 data)</a:t>
            </a:r>
            <a:endParaRPr b="1" sz="4641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Purpose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Aggregates detailed business data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Params 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Inherits search_businesses params, adds total</a:t>
            </a:r>
            <a:endParaRPr sz="4025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Function</a:t>
            </a:r>
            <a:r>
              <a:rPr lang="en" sz="402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 Collects specified number of results</a:t>
            </a:r>
            <a:endParaRPr sz="1915">
              <a:solidFill>
                <a:srgbClr val="000000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400" y="2992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800" y="3884700"/>
            <a:ext cx="6280402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360500" y="3575988"/>
            <a:ext cx="45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Sample Output: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972250" y="299200"/>
            <a:ext cx="65706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2: Create Word Cloud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925200" y="1270200"/>
            <a:ext cx="3779100" cy="33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53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Purpose</a:t>
            </a:r>
            <a:r>
              <a:rPr b="1" lang="en" sz="143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r>
              <a:rPr lang="en" sz="1430">
                <a:solidFill>
                  <a:srgbClr val="000000"/>
                </a:solidFill>
              </a:rPr>
              <a:t> 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Generates a word cloud from Yelp business data, weighted by </a:t>
            </a:r>
            <a:r>
              <a:rPr lang="en" sz="1430">
                <a:solidFill>
                  <a:srgbClr val="000000"/>
                </a:solidFill>
                <a:highlight>
                  <a:srgbClr val="00FF00"/>
                </a:highlight>
              </a:rPr>
              <a:t>ratings</a:t>
            </a:r>
            <a:r>
              <a:rPr lang="en" sz="1430">
                <a:solidFill>
                  <a:srgbClr val="000000"/>
                </a:solidFill>
              </a:rPr>
              <a:t> and </a:t>
            </a:r>
            <a:r>
              <a:rPr lang="en" sz="1430">
                <a:solidFill>
                  <a:srgbClr val="000000"/>
                </a:solidFill>
                <a:highlight>
                  <a:srgbClr val="00FF00"/>
                </a:highlight>
              </a:rPr>
              <a:t>review counts</a:t>
            </a:r>
            <a:r>
              <a:rPr lang="en" sz="1430">
                <a:solidFill>
                  <a:srgbClr val="000000"/>
                </a:solidFill>
              </a:rPr>
              <a:t>.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530">
                <a:solidFill>
                  <a:srgbClr val="000000"/>
                </a:solidFill>
              </a:rPr>
              <a:t>Params</a:t>
            </a:r>
            <a:r>
              <a:rPr lang="en" sz="1530">
                <a:solidFill>
                  <a:srgbClr val="000000"/>
                </a:solidFill>
              </a:rPr>
              <a:t>:</a:t>
            </a:r>
            <a:endParaRPr sz="15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 ‘data’ - Business data from Yelp search results.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53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Function:</a:t>
            </a:r>
            <a:endParaRPr b="1" sz="153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  - Maps business names to weighted ratings.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  - Creates a word cloud visualization.</a:t>
            </a:r>
            <a:endParaRPr sz="143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30">
                <a:solidFill>
                  <a:srgbClr val="000000"/>
                </a:solidFill>
              </a:rPr>
              <a:t>  - Displays word cloud.</a:t>
            </a:r>
            <a:endParaRPr sz="1430">
              <a:solidFill>
                <a:srgbClr val="000000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525" y="299200"/>
            <a:ext cx="1105525" cy="1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856700" y="1203675"/>
            <a:ext cx="43692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Sample Output: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sushi &lt;- get_all_businesses(api_key = api_key, 'kelowna','restaurants','sushi')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create_word_cloud(sushi)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700" y="1871450"/>
            <a:ext cx="4018826" cy="262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543650" y="426075"/>
            <a:ext cx="70305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3: Create Geo Heatmap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245350" y="1381300"/>
            <a:ext cx="4284600" cy="3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265">
                <a:solidFill>
                  <a:srgbClr val="000000"/>
                </a:solidFill>
              </a:rPr>
              <a:t>Purpose</a:t>
            </a:r>
            <a:r>
              <a:rPr lang="en" sz="1265">
                <a:solidFill>
                  <a:srgbClr val="000000"/>
                </a:solidFill>
              </a:rPr>
              <a:t>: Visualize</a:t>
            </a:r>
            <a:r>
              <a:rPr lang="en" sz="1265">
                <a:solidFill>
                  <a:srgbClr val="000000"/>
                </a:solidFill>
              </a:rPr>
              <a:t> the price/rating/reviews heatmap on a map. </a:t>
            </a:r>
            <a:endParaRPr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265">
                <a:solidFill>
                  <a:srgbClr val="000000"/>
                </a:solidFill>
              </a:rPr>
              <a:t>Params:</a:t>
            </a:r>
            <a:endParaRPr b="1"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65">
                <a:solidFill>
                  <a:srgbClr val="000000"/>
                </a:solidFill>
              </a:rPr>
              <a:t>data: Business data from Yelp search results.</a:t>
            </a:r>
            <a:endParaRPr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65">
                <a:solidFill>
                  <a:srgbClr val="000000"/>
                </a:solidFill>
              </a:rPr>
              <a:t>value: ('price_level', 'rating', 'count reviews', 'weighted rating')</a:t>
            </a:r>
            <a:endParaRPr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26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Function</a:t>
            </a:r>
            <a:r>
              <a:rPr b="1" lang="en" sz="1265">
                <a:solidFill>
                  <a:srgbClr val="000000"/>
                </a:solidFill>
              </a:rPr>
              <a:t>:</a:t>
            </a:r>
            <a:endParaRPr b="1"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265">
                <a:solidFill>
                  <a:srgbClr val="000000"/>
                </a:solidFill>
              </a:rPr>
              <a:t>Plot the heatmap of price level, rating, number of review, weighted rating on a map.</a:t>
            </a:r>
            <a:endParaRPr sz="1265">
              <a:solidFill>
                <a:srgbClr val="000000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572000" y="1285850"/>
            <a:ext cx="4074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Sample Output: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fig &lt;- create_geo_heatmap(df_business, factor_plot="price_factor")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fig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150" y="2600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950" y="1973425"/>
            <a:ext cx="4284600" cy="25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97950"/>
            <a:ext cx="71841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4: Analyze Rating Review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125" y="212225"/>
            <a:ext cx="1105525" cy="1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4096375" y="977825"/>
            <a:ext cx="1655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Sample Output: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125" y="1901423"/>
            <a:ext cx="2660376" cy="285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700" y="1489650"/>
            <a:ext cx="2660374" cy="26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977825"/>
            <a:ext cx="4741200" cy="3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simplify business analytics/visualization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analyze_cities 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retrieves business ratings across 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multiple cities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Params: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api_key, location, categories, limit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Function: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aggregated ratings for location(s) 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 visualized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analyze_business_sectors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Purpose: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retrieves business sector ratings 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within one city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Params: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api_key, location, categories, limit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Function: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aggregated ratings for business(es) 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      visualized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11700" y="4259125"/>
            <a:ext cx="658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location &lt;- c('Kelowna', 'Seattle', 'London', 'Tokyo', 'Calgary', 'Vancouver', 'Toronto', 'Portland', 'New York City', 'San Francisco')</a:t>
            </a:r>
            <a:endParaRPr b="1" sz="9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result_cities &lt;- analyze_cities(api_key, location, 'golf', 33)</a:t>
            </a:r>
            <a:endParaRPr b="1" sz="9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Behind the Scene</a:t>
            </a:r>
            <a:endParaRPr sz="3640"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266325"/>
            <a:ext cx="85206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Unit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Documentation (Roxygen2)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Vignette creation (Vignette) 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311700" y="340200"/>
            <a:ext cx="8520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Code Coverage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50" y="285800"/>
            <a:ext cx="1105525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4050"/>
            <a:ext cx="8839197" cy="270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